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256" r:id="rId3"/>
    <p:sldId id="257" r:id="rId4"/>
    <p:sldId id="289" r:id="rId6"/>
    <p:sldId id="291" r:id="rId7"/>
    <p:sldId id="290" r:id="rId8"/>
    <p:sldId id="292" r:id="rId9"/>
    <p:sldId id="306" r:id="rId10"/>
    <p:sldId id="294" r:id="rId11"/>
    <p:sldId id="295" r:id="rId12"/>
    <p:sldId id="300" r:id="rId13"/>
    <p:sldId id="296" r:id="rId14"/>
    <p:sldId id="297" r:id="rId15"/>
    <p:sldId id="298" r:id="rId16"/>
    <p:sldId id="299" r:id="rId17"/>
    <p:sldId id="30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силевская Юлия Александровна" initials="ВЮ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3792" autoAdjust="0"/>
  </p:normalViewPr>
  <p:slideViewPr>
    <p:cSldViewPr>
      <p:cViewPr varScale="1">
        <p:scale>
          <a:sx n="32" d="100"/>
          <a:sy n="32" d="100"/>
        </p:scale>
        <p:origin x="612" y="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F65A-E090-438D-80C9-E28096441410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ru-RU"/>
              <a:t>Василевская Ю. А.   |   Приложение для визуализации z-функции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7904-8BE9-416F-9A25-0C79B33A04C2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>
            <a:off x="5230254" y="-37339"/>
            <a:ext cx="19217708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–Иван Арсентьев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–Иван Арсентьев</a:t>
            </a:r>
          </a:p>
        </p:txBody>
      </p:sp>
      <p:sp>
        <p:nvSpPr>
          <p:cNvPr id="41" name="«Место ввода цитаты».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«Место ввода цитаты».</a:t>
            </a:r>
          </a:p>
        </p:txBody>
      </p:sp>
      <p:sp>
        <p:nvSpPr>
          <p:cNvPr id="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Изображение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" name="Текст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7" name="Текст заголовка"/>
          <p:cNvSpPr txBox="1">
            <a:spLocks noGrp="1"/>
          </p:cNvSpPr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Текст заголовка</a:t>
            </a:r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Текст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8" name="Текст заголовк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6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7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0" y="13010554"/>
            <a:ext cx="24384000" cy="513601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2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7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2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7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2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7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2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7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220" marR="0" indent="-61722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1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52" name="Очень крутой…"/>
          <p:cNvSpPr txBox="1"/>
          <p:nvPr/>
        </p:nvSpPr>
        <p:spPr>
          <a:xfrm>
            <a:off x="5546090" y="1817370"/>
            <a:ext cx="18554700" cy="346329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b"/>
          <a:lstStyle/>
          <a:p>
            <a:pPr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en-US" sz="10000" dirty="0"/>
              <a:t>Anycost GAN</a:t>
            </a:r>
            <a:endParaRPr lang="en-US" sz="10000" dirty="0"/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10165080" y="7865745"/>
            <a:ext cx="9316085" cy="3197860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algn="ctr"/>
            <a:r>
              <a:rPr lang="ru-RU" sz="6000" dirty="0"/>
              <a:t>Василевская Юля </a:t>
            </a:r>
            <a:endParaRPr lang="ru-RU" sz="6000" dirty="0"/>
          </a:p>
          <a:p>
            <a:pPr algn="ctr"/>
            <a:r>
              <a:rPr lang="ru-RU" sz="6000" dirty="0"/>
              <a:t>БПМИ191</a:t>
            </a:r>
            <a:endParaRPr lang="ru-RU" sz="6000" dirty="0"/>
          </a:p>
        </p:txBody>
      </p:sp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060" y="1383777"/>
            <a:ext cx="4540024" cy="4389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 flipV="1">
            <a:off x="22416770" y="13509625"/>
            <a:ext cx="1396365" cy="2153920"/>
          </a:xfrm>
        </p:spPr>
        <p:txBody>
          <a:bodyPr wrap="square"/>
          <a:p>
            <a:endParaRPr lang="en-US" sz="4400"/>
          </a:p>
        </p:txBody>
      </p:sp>
      <p:sp>
        <p:nvSpPr>
          <p:cNvPr id="3" name="Text Box 2"/>
          <p:cNvSpPr txBox="1"/>
          <p:nvPr/>
        </p:nvSpPr>
        <p:spPr>
          <a:xfrm>
            <a:off x="21426805" y="6872288"/>
            <a:ext cx="269240" cy="911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1390650" y="628650"/>
            <a:ext cx="7239000" cy="1065530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Comparison</a:t>
            </a: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1984970" y="12756515"/>
            <a:ext cx="1697355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" y="1889760"/>
            <a:ext cx="22893655" cy="6028690"/>
          </a:xfrm>
          <a:prstGeom prst="rect">
            <a:avLst/>
          </a:prstGeom>
        </p:spPr>
      </p:pic>
      <p:pic>
        <p:nvPicPr>
          <p:cNvPr id="8" name="Picture Placeholder 7"/>
          <p:cNvPicPr>
            <a:picLocks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742950" y="8311515"/>
            <a:ext cx="7501255" cy="4445000"/>
          </a:xfrm>
          <a:prstGeom prst="rect">
            <a:avLst/>
          </a:prstGeom>
        </p:spPr>
      </p:pic>
      <p:pic>
        <p:nvPicPr>
          <p:cNvPr id="9" name="Picture Placeholder 8"/>
          <p:cNvPicPr>
            <a:picLocks noChangeAspect="1"/>
          </p:cNvPicPr>
          <p:nvPr>
            <p:ph type="pic" sz="quarter" idx="14"/>
          </p:nvPr>
        </p:nvPicPr>
        <p:blipFill>
          <a:blip r:embed="rId4"/>
          <a:stretch>
            <a:fillRect/>
          </a:stretch>
        </p:blipFill>
        <p:spPr>
          <a:xfrm>
            <a:off x="8591550" y="9234170"/>
            <a:ext cx="7500620" cy="2166620"/>
          </a:xfrm>
          <a:prstGeom prst="rect">
            <a:avLst/>
          </a:prstGeom>
        </p:spPr>
      </p:pic>
      <p:pic>
        <p:nvPicPr>
          <p:cNvPr id="4" name="Picture Placeholder 3"/>
          <p:cNvPicPr>
            <a:picLocks noChangeAspect="1"/>
          </p:cNvPicPr>
          <p:nvPr>
            <p:ph type="pic" sz="half" idx="15"/>
          </p:nvPr>
        </p:nvPicPr>
        <p:blipFill>
          <a:blip r:embed="rId5"/>
          <a:stretch>
            <a:fillRect/>
          </a:stretch>
        </p:blipFill>
        <p:spPr>
          <a:xfrm>
            <a:off x="16728440" y="8225790"/>
            <a:ext cx="7109460" cy="465518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1174750" y="628650"/>
            <a:ext cx="688848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Uniform on FFHQ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560915" y="12618720"/>
            <a:ext cx="151892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Placeholder 7"/>
          <p:cNvPicPr>
            <a:picLocks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1390650" y="1889125"/>
            <a:ext cx="21084540" cy="10739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1102995" y="628650"/>
            <a:ext cx="688848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Flexible on FFHQ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560915" y="12639040"/>
            <a:ext cx="1522095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Placeholder 3"/>
          <p:cNvPicPr>
            <a:picLocks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2058670" y="1817370"/>
            <a:ext cx="19875500" cy="1082167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1102995" y="628650"/>
            <a:ext cx="688848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Editing for FFHQ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056725" y="12762865"/>
            <a:ext cx="183388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Placeholder 2"/>
          <p:cNvPicPr>
            <a:picLocks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958850" y="3617595"/>
            <a:ext cx="22346285" cy="69164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22860" y="665480"/>
            <a:ext cx="997204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Projection for FFHQ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1841460" y="12690475"/>
            <a:ext cx="231902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Placeholder 3"/>
          <p:cNvPicPr>
            <a:picLocks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546225" y="2320925"/>
            <a:ext cx="21292185" cy="93935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1391285" y="664845"/>
            <a:ext cx="8449310" cy="1065530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The end</a:t>
            </a: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 flipV="1">
            <a:off x="21841460" y="13698220"/>
            <a:ext cx="2319020" cy="1483360"/>
          </a:xfrm>
        </p:spPr>
        <p:txBody>
          <a:bodyPr wrap="square"/>
          <a:lstStyle/>
          <a:p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3983355" y="5561965"/>
            <a:ext cx="16525875" cy="23577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7200" b="0" i="1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Helvetica Light"/>
              </a:rPr>
              <a:t>Кажется, на этом всё</a:t>
            </a:r>
            <a:endParaRPr kumimoji="0" lang="ru-RU" altLang="en-US" sz="7200" b="0" i="1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j-lt"/>
              <a:ea typeface="+mj-ea"/>
              <a:cs typeface="+mj-cs"/>
              <a:sym typeface="Helvetica Light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7200" b="0" i="1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Helvetica Light"/>
              </a:rPr>
              <a:t>Надеюсь, было интересно :)</a:t>
            </a:r>
            <a:endParaRPr kumimoji="0" lang="ru-RU" altLang="en-US" sz="7200" b="0" i="1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103039" y="174493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400295" y="664817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489160" y="12690475"/>
            <a:ext cx="184277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698115" y="4625340"/>
            <a:ext cx="18987135" cy="824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Placeholder 8"/>
          <p:cNvPicPr>
            <a:picLocks noChangeAspect="1"/>
          </p:cNvPicPr>
          <p:nvPr>
            <p:ph type="pic" sz="half" idx="15"/>
          </p:nvPr>
        </p:nvPicPr>
        <p:blipFill>
          <a:blip r:embed="rId3"/>
          <a:stretch>
            <a:fillRect/>
          </a:stretch>
        </p:blipFill>
        <p:spPr>
          <a:xfrm>
            <a:off x="3406775" y="2418080"/>
            <a:ext cx="17492980" cy="18224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42950" y="664845"/>
            <a:ext cx="332232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en-US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GANs</a:t>
            </a:r>
            <a:endParaRPr kumimoji="0" lang="en-US" altLang="en-US" sz="6000" b="1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6549" y="1821765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6325" y="80896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849205" y="12618720"/>
            <a:ext cx="112014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Placeholder 4"/>
          <p:cNvPicPr>
            <a:picLocks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790575" y="3834130"/>
            <a:ext cx="22803485" cy="83540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42950" y="808990"/>
            <a:ext cx="3387725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ru-RU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GANs</a:t>
            </a:r>
            <a:endParaRPr kumimoji="0" lang="en-US" altLang="ru-RU" sz="6000" b="1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718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99660" y="521307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129115" y="12546330"/>
            <a:ext cx="186055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598805" y="605155"/>
            <a:ext cx="3787140" cy="1065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ru-RU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GANs</a:t>
            </a:r>
            <a:endParaRPr kumimoji="0" lang="en-US" altLang="ru-RU" sz="6000" b="1" i="0" u="none" strike="noStrike" cap="none" spc="0" normalizeH="0" baseline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Placeholder 3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3463925" y="2465705"/>
            <a:ext cx="17455515" cy="97828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958850" y="593090"/>
            <a:ext cx="9732010" cy="2542540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Multi-resolution training</a:t>
            </a: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/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Placeholder 7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369050" y="8441690"/>
            <a:ext cx="11646535" cy="954405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37605" y="9665970"/>
            <a:ext cx="11909425" cy="10325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215" y="10962640"/>
            <a:ext cx="20701000" cy="1239520"/>
          </a:xfrm>
          <a:prstGeom prst="rect">
            <a:avLst/>
          </a:prstGeom>
        </p:spPr>
      </p:pic>
      <p:pic>
        <p:nvPicPr>
          <p:cNvPr id="4" name="Picture Placeholder 3"/>
          <p:cNvPicPr>
            <a:picLocks noChangeAspect="1"/>
          </p:cNvPicPr>
          <p:nvPr>
            <p:ph type="pic" sz="half" idx="15"/>
          </p:nvPr>
        </p:nvPicPr>
        <p:blipFill>
          <a:blip r:embed="rId5"/>
          <a:stretch>
            <a:fillRect/>
          </a:stretch>
        </p:blipFill>
        <p:spPr>
          <a:xfrm>
            <a:off x="4055110" y="1817370"/>
            <a:ext cx="16395700" cy="65786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958850" y="628650"/>
            <a:ext cx="10386695" cy="2542540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Adaptive-channel training</a:t>
            </a: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345650" y="12690475"/>
            <a:ext cx="178435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Placeholder 11"/>
          <p:cNvPicPr>
            <a:picLocks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564005" y="8945880"/>
            <a:ext cx="21256625" cy="1279525"/>
          </a:xfrm>
          <a:prstGeom prst="rect">
            <a:avLst/>
          </a:prstGeom>
        </p:spPr>
      </p:pic>
      <p:pic>
        <p:nvPicPr>
          <p:cNvPr id="3" name="Picture Placeholder 2"/>
          <p:cNvPicPr>
            <a:picLocks noChangeAspect="1"/>
          </p:cNvPicPr>
          <p:nvPr>
            <p:ph type="pic" sz="half" idx="15"/>
          </p:nvPr>
        </p:nvPicPr>
        <p:blipFill>
          <a:blip r:embed="rId3"/>
          <a:stretch>
            <a:fillRect/>
          </a:stretch>
        </p:blipFill>
        <p:spPr>
          <a:xfrm>
            <a:off x="4486910" y="10560685"/>
            <a:ext cx="15383510" cy="1289050"/>
          </a:xfrm>
          <a:prstGeom prst="rect">
            <a:avLst/>
          </a:prstGeom>
        </p:spPr>
      </p:pic>
      <p:pic>
        <p:nvPicPr>
          <p:cNvPr id="4" name="Picture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110" y="2032000"/>
            <a:ext cx="16395700" cy="6578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670560" y="628650"/>
            <a:ext cx="431292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Results</a:t>
            </a: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345650" y="12690475"/>
            <a:ext cx="178435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Placeholder 5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2759075" y="7417435"/>
            <a:ext cx="18302605" cy="5424805"/>
          </a:xfrm>
          <a:prstGeom prst="rect">
            <a:avLst/>
          </a:prstGeom>
        </p:spPr>
      </p:pic>
      <p:pic>
        <p:nvPicPr>
          <p:cNvPr id="17" name="Picture Placeholder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5" y="1817370"/>
            <a:ext cx="18021935" cy="55657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598805" y="612775"/>
            <a:ext cx="14736445" cy="2542540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Generator-conditioned discriminator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ru-RU" altLang="en-US" sz="4800" dirty="0">
              <a:solidFill>
                <a:schemeClr val="tx1"/>
              </a:soli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1984970" y="12690475"/>
            <a:ext cx="217170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Placeholder 7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886460" y="3329305"/>
            <a:ext cx="11163300" cy="7690485"/>
          </a:xfrm>
          <a:prstGeom prst="rect">
            <a:avLst/>
          </a:prstGeom>
        </p:spPr>
      </p:pic>
      <p:pic>
        <p:nvPicPr>
          <p:cNvPr id="9" name="Picture Placeholder 8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12192000" y="4625340"/>
            <a:ext cx="11388090" cy="47917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Линия"/>
          <p:cNvSpPr/>
          <p:nvPr/>
        </p:nvSpPr>
        <p:spPr>
          <a:xfrm>
            <a:off x="1243374" y="1601420"/>
            <a:ext cx="21506374" cy="69365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 sz="5000"/>
          </a:p>
        </p:txBody>
      </p:sp>
      <p:sp>
        <p:nvSpPr>
          <p:cNvPr id="59" name="Очень крутой заголовок…"/>
          <p:cNvSpPr txBox="1"/>
          <p:nvPr/>
        </p:nvSpPr>
        <p:spPr>
          <a:xfrm>
            <a:off x="886460" y="628650"/>
            <a:ext cx="7239000" cy="1804035"/>
          </a:xfrm>
          <a:prstGeom prst="rect">
            <a:avLst/>
          </a:prstGeom>
          <a:ln w="12700">
            <a:miter lim="400000"/>
          </a:ln>
        </p:spPr>
        <p:txBody>
          <a:bodyPr vert="horz" wrap="square" lIns="71437" tIns="71437" rIns="71437" bIns="71437">
            <a:spAutoFit/>
          </a:bodyPr>
          <a:lstStyle/>
          <a:p>
            <a:pPr>
              <a:buFont typeface="Arial" panose="020B0604020202020204" pitchFamily="34" charset="0"/>
            </a:pPr>
            <a:r>
              <a:rPr lang="en-US" sz="60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sym typeface="+mn-ea"/>
              </a:rPr>
              <a:t>Image Projection</a:t>
            </a:r>
            <a:endParaRPr lang="en-US" sz="60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sym typeface="+mn-ea"/>
            </a:endParaRPr>
          </a:p>
          <a:p>
            <a:pPr algn="l">
              <a:buFont typeface="Arial" panose="020B0604020202020204" pitchFamily="34" charset="0"/>
            </a:pPr>
            <a:r>
              <a:rPr lang="en-US" altLang="ru-RU" sz="4800" dirty="0">
                <a:solidFill>
                  <a:schemeClr val="tx1"/>
                </a:solidFill>
                <a:sym typeface="+mn-ea"/>
              </a:rPr>
              <a:t> </a:t>
            </a:r>
            <a:endParaRPr lang="en-US" altLang="ru-RU" sz="48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2" name="Название подразделения, лаборатории, факультета и т.д."/>
          <p:cNvSpPr txBox="1"/>
          <p:nvPr/>
        </p:nvSpPr>
        <p:spPr>
          <a:xfrm>
            <a:off x="11383150" y="628622"/>
            <a:ext cx="11366416" cy="9728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en-US" sz="5400" dirty="0"/>
              <a:t>Anycost GANs</a:t>
            </a:r>
            <a:endParaRPr lang="en-US" sz="5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22508845" y="12546330"/>
            <a:ext cx="1209040" cy="819150"/>
          </a:xfrm>
        </p:spPr>
        <p:txBody>
          <a:bodyPr wrap="square"/>
          <a:lstStyle/>
          <a:p>
            <a:fld id="{86CB4B4D-7CA3-9044-876B-883B54F8677D}" type="slidenum">
              <a:rPr lang="ru-RU" sz="4400" smtClean="0"/>
            </a:fld>
            <a:endParaRPr lang="ru-RU" altLang="en-US" sz="4400" dirty="0" smtClean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2000" y="6858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Placeholder 6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679575" y="2681605"/>
            <a:ext cx="20829270" cy="5564505"/>
          </a:xfrm>
          <a:prstGeom prst="rect">
            <a:avLst/>
          </a:prstGeom>
        </p:spPr>
      </p:pic>
      <p:pic>
        <p:nvPicPr>
          <p:cNvPr id="10" name="Picture Placeholder 9"/>
          <p:cNvPicPr>
            <a:picLocks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3770630" y="8874125"/>
            <a:ext cx="16646525" cy="1471295"/>
          </a:xfrm>
          <a:prstGeom prst="rect">
            <a:avLst/>
          </a:prstGeom>
        </p:spPr>
      </p:pic>
      <p:pic>
        <p:nvPicPr>
          <p:cNvPr id="12" name="Picture Placeholder 11"/>
          <p:cNvPicPr>
            <a:picLocks noChangeAspect="1"/>
          </p:cNvPicPr>
          <p:nvPr>
            <p:ph type="pic" sz="half" idx="15"/>
          </p:nvPr>
        </p:nvPicPr>
        <p:blipFill>
          <a:blip r:embed="rId4"/>
          <a:stretch>
            <a:fillRect/>
          </a:stretch>
        </p:blipFill>
        <p:spPr>
          <a:xfrm>
            <a:off x="5025390" y="10241915"/>
            <a:ext cx="13941425" cy="16084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WPS Presentation</Application>
  <PresentationFormat>Произвольный</PresentationFormat>
  <Paragraphs>102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Helvetica Light</vt:lpstr>
      <vt:lpstr>Helvetica</vt:lpstr>
      <vt:lpstr>Helvetica Neue</vt:lpstr>
      <vt:lpstr>Arial Narrow</vt:lpstr>
      <vt:lpstr>Microsoft YaHei</vt:lpstr>
      <vt:lpstr>Arial Unicode MS</vt:lpstr>
      <vt:lpstr>Helvetica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Юля</dc:creator>
  <cp:lastModifiedBy>Юля</cp:lastModifiedBy>
  <cp:revision>50</cp:revision>
  <dcterms:created xsi:type="dcterms:W3CDTF">2021-11-14T14:04:00Z</dcterms:created>
  <dcterms:modified xsi:type="dcterms:W3CDTF">2022-03-22T16:20:08Z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403E3ED446F5473EAB285A28EFF6A6D9</vt:lpwstr>
  </property>
  <property fmtid="{D5CDD505-2E9C-101B-9397-08002B2CF9AE}" pid="3" name="KSOProductBuildVer">
    <vt:lpwstr>1033-11.2.0.11042</vt:lpwstr>
  </property>
</Properties>
</file>